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5" r:id="rId2"/>
    <p:sldId id="257" r:id="rId3"/>
    <p:sldId id="268" r:id="rId4"/>
    <p:sldId id="836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DB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45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61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88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7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22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27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08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96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04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32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40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FF5AF-AF33-4D92-BD46-09D609F140B3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9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2312231"/>
            <a:ext cx="9144000" cy="22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Квалификация происшествий на опасных производственных объектах, связанных с повреждением или разрушением котлов, сосудов, трубопроводов пара и горячей воды и их элементов.</a:t>
            </a: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Начальник Приволжского отдела </a:t>
            </a:r>
            <a:b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Перцев Сергей Олегович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1540639" y="583779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862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03164" y="751150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816" y="720368"/>
            <a:ext cx="432048" cy="486296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386DE800-E732-43E3-B6F1-8F0D98208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825625"/>
            <a:ext cx="11497056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sz="3200" dirty="0"/>
              <a:t>	Тепловая сеть – имеет признаки опасности опасного производственного объекта, если:</a:t>
            </a:r>
          </a:p>
          <a:p>
            <a:r>
              <a:rPr lang="ru-RU" sz="3200" dirty="0"/>
              <a:t>Давление пара </a:t>
            </a:r>
            <a:r>
              <a:rPr lang="ru-RU" sz="3200" dirty="0">
                <a:ea typeface="STXinwei" panose="020B0503020204020204" pitchFamily="2" charset="-122"/>
              </a:rPr>
              <a:t>&gt; 0,07 </a:t>
            </a:r>
            <a:r>
              <a:rPr lang="ru-RU" sz="3200" dirty="0" err="1">
                <a:ea typeface="STXinwei" panose="020B0503020204020204" pitchFamily="2" charset="-122"/>
              </a:rPr>
              <a:t>мегапаскаля</a:t>
            </a:r>
            <a:endParaRPr lang="ru-RU" sz="3200" dirty="0">
              <a:ea typeface="STXinwei" panose="020B0503020204020204" pitchFamily="2" charset="-122"/>
            </a:endParaRPr>
          </a:p>
          <a:p>
            <a:r>
              <a:rPr lang="ru-RU" sz="3200" dirty="0">
                <a:ea typeface="STXinwei" panose="020B0503020204020204" pitchFamily="2" charset="-122"/>
              </a:rPr>
              <a:t>Давление воды &gt; 0,07 </a:t>
            </a:r>
            <a:r>
              <a:rPr lang="ru-RU" sz="3200" dirty="0" err="1">
                <a:ea typeface="STXinwei" panose="020B0503020204020204" pitchFamily="2" charset="-122"/>
              </a:rPr>
              <a:t>мегапаскаля</a:t>
            </a:r>
            <a:r>
              <a:rPr lang="ru-RU" sz="3200" dirty="0">
                <a:ea typeface="STXinwei" panose="020B0503020204020204" pitchFamily="2" charset="-122"/>
              </a:rPr>
              <a:t>, температура воды &gt; 115°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36805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37299" y="777348"/>
            <a:ext cx="9220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Нормативные правовые акты, регламентирующие </a:t>
            </a:r>
            <a:b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</a:b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порядок расследования аварий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41F5F2-5A55-7404-5AAD-4500D66BB816}"/>
              </a:ext>
            </a:extLst>
          </p:cNvPr>
          <p:cNvSpPr txBox="1"/>
          <p:nvPr/>
        </p:nvSpPr>
        <p:spPr>
          <a:xfrm>
            <a:off x="637299" y="1922099"/>
            <a:ext cx="11125300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>
              <a:lnSpc>
                <a:spcPct val="150000"/>
              </a:lnSpc>
            </a:pPr>
            <a:r>
              <a:rPr lang="ru-RU" sz="2400" dirty="0"/>
              <a:t>На объектах теплоснабжения - Правила расследования причин аварийных ситуаций при теплоснабжении, утвержденные постановлением Правительства Российской Федерации от 02.06.2022 № 1014.</a:t>
            </a:r>
          </a:p>
          <a:p>
            <a:pPr indent="449263" algn="just">
              <a:lnSpc>
                <a:spcPct val="150000"/>
              </a:lnSpc>
            </a:pPr>
            <a:r>
              <a:rPr lang="ru-RU" sz="2400" dirty="0"/>
              <a:t>На опасных производственных объектах - Правила проведения технического расследования причин аварий, инцидентов и случаев утраты взрывчатых материалов промышленного назначения, утвержденные приказом Ростехнадзора от 08.12.2020 № 503.</a:t>
            </a:r>
          </a:p>
        </p:txBody>
      </p:sp>
    </p:spTree>
    <p:extLst>
      <p:ext uri="{BB962C8B-B14F-4D97-AF65-F5344CB8AC3E}">
        <p14:creationId xmlns:p14="http://schemas.microsoft.com/office/powerpoint/2010/main" val="394449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152400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952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5476</TotalTime>
  <Words>153</Words>
  <Application>Microsoft Office PowerPoint</Application>
  <PresentationFormat>Широкоэкранный</PresentationFormat>
  <Paragraphs>28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STXinwei</vt:lpstr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MAF</dc:creator>
  <cp:lastModifiedBy>Перцев Сергей Олегович</cp:lastModifiedBy>
  <cp:revision>119</cp:revision>
  <dcterms:created xsi:type="dcterms:W3CDTF">2021-10-13T13:11:18Z</dcterms:created>
  <dcterms:modified xsi:type="dcterms:W3CDTF">2024-05-30T13:54:23Z</dcterms:modified>
</cp:coreProperties>
</file>